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5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2CD3D6C-CDA7-58C6-91D3-B3DA03A729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88EFEF-C664-01DD-80DF-DF279DA46F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116F054-2940-E4A9-8CA8-CA1008311D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6DF9A-C2E4-4A74-9497-13E371B376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5013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70B3854-BBAF-6EF9-106E-C224D3451E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383858-1660-2D68-6924-76B111797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8BD27D9-5FDC-95B9-78E2-5AA9B165BB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23CDEA-37B9-4697-A10B-E43A51475A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8573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987A04-D7B8-7C38-10C4-8C5A86D0B3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9A34EEB-4E10-3831-F8F9-2BD2F7F8CC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31A16C4-BBFF-DB46-C6E1-3520F33645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2DEB31-F1E6-41C4-963F-92A1CDB327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327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4D5BFEB-0553-60AA-0088-FBE233A665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ABF75D7-5646-2B3E-CEFE-D246687A84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B0B100C-E5B1-D075-5442-80AEA856D9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C08D92-80F4-4F56-8DAB-1C030E943F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337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573FCC-15A4-97D0-F5C2-70B63C6173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CFE1E8E-5ECB-F386-8AAA-DE2401AFA8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840BE17-C3BE-15F3-9A27-3060B8C91C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2E94DD-26F5-4F9C-BC0D-6067AB021A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207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4A85B36-B698-D1E2-0CD8-426A1F7E42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CF169BC-7702-9C77-2316-E50582E5B3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ECE5BE-A364-E93C-DC71-DA4FF22D47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1B4C73-03EA-4232-9E93-C8D8E33F99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231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546594-1842-ACCD-2A29-C9DEA4C3B5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19FD98-2B9E-F446-58BB-67B0B38CAF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F9D609-9B2D-B166-6CF4-7E598B0E0E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520ADB-05C3-47B5-B922-68FC3AFF30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62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F9240E5-5066-3841-B635-F780120034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4ADE558-3C53-0C14-325F-012EE2C3CD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2C127AB-EA02-1ED9-F843-0E602257D5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A3E642-13F8-46F5-AABE-6CFC749C51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021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59ECA96-93FB-408D-3665-6E21DCEDE6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50A96D-32E0-607C-0882-667D6443D1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4A07192-1393-88AC-7C5F-E7BC487397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0A1203-EA94-43A6-B141-7DB59C91D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6318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9B43BEE-F1A0-5B07-E1F0-05E75BD179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5A29117-E4D8-AE4B-B2DB-F8C3D7F45C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495E3AB-2214-FB80-4B39-A4DBF1EA86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381E2A-272B-4E85-B950-5037C7DE95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459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132B19-9C7D-E74D-148A-DA14EB3953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590522-ED45-71B8-68CD-589A553C1A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6585CB-532A-B3BE-E0F5-95F6DEA6CF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8D7251-ED60-4D21-BEE6-DCA94806D5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909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4FF282-4A40-ABFB-0F72-AECC31B7B6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6C0A78-DA6E-1783-AE4C-ACB7C4DD2A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45874A-9DA7-6FD0-FE07-C41043B071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6047E7-58F7-41D2-B555-4540014C29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13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1AF07BD-DB3D-3B22-0C60-9C37521068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EF0B928-9892-66F7-7FF6-711062BA0A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EDFC228-D21E-D79E-E01D-AED20817648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435000D-5771-1E01-85DD-3D88D16D455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AC1C9A8-4A5D-7A36-77C1-04582B0EB74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A680F2-1DD2-4847-A5A3-F7AC195539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577EA24-37AF-88E1-720A-95AD5467BBF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Evidence-Based Medicine - Week 2</a:t>
            </a:r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F352F264-6BD3-558B-601D-0B55A91E566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" altLang="en-US" sz="2000"/>
              <a:t>prof. Dr. Slobodan Janković</a:t>
            </a:r>
            <a:endParaRPr lang="en-US" alt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7C1F9A01-14B0-4C95-662B-96F9027C74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519363"/>
            <a:ext cx="6329362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" altLang="en-US" sz="2800"/>
              <a:t>ASKING A CLINICAL QUESTION</a:t>
            </a:r>
          </a:p>
          <a:p>
            <a:endParaRPr lang="en-US" altLang="en-US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9D447DCE-D053-101A-5BEC-6F9477E2D2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3600"/>
              <a:t>The main tasks in working with patients that cause questions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5C948BC-B832-F780-DC59-3C178A5DE3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2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2000" b="1" dirty="0"/>
              <a:t>Clinical findings: </a:t>
            </a:r>
            <a:r>
              <a:rPr lang="en" altLang="en-US" sz="2000" dirty="0"/>
              <a:t>how to properly interpret symptoms and signs in patients?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b="1" dirty="0"/>
              <a:t>Etiology: </a:t>
            </a:r>
            <a:r>
              <a:rPr lang="en" altLang="en-US" sz="2000" dirty="0"/>
              <a:t>how to find the cause of the disease?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b="1" dirty="0"/>
              <a:t>Differential diagnosis: </a:t>
            </a:r>
            <a:r>
              <a:rPr lang="en" altLang="en-US" sz="2000" dirty="0"/>
              <a:t>how to rank all possible diagnoses by probability, severity and amenability to treatment?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b="1" dirty="0"/>
              <a:t>Diagnostic test :</a:t>
            </a:r>
            <a:r>
              <a:rPr lang="en" altLang="en-US" sz="2000" dirty="0"/>
              <a:t> how to choose and interpret a diagnostic test ?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b="1" dirty="0"/>
              <a:t>Forecast :</a:t>
            </a:r>
            <a:r>
              <a:rPr lang="en" altLang="en-US" sz="2000" dirty="0"/>
              <a:t> how to assess the probable course of the disease in the patient and predict complications ?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b="1" dirty="0"/>
              <a:t>Therapy :</a:t>
            </a:r>
            <a:r>
              <a:rPr lang="en" altLang="en-US" sz="2000" dirty="0"/>
              <a:t> how to choose a treatment that does more good than harm, and that is worth the effort and costs ?</a:t>
            </a:r>
            <a:endParaRPr lang="sr-Latn-RS" altLang="en-US" sz="2000" dirty="0"/>
          </a:p>
          <a:p>
            <a:pPr eaLnBrk="1" hangingPunct="1">
              <a:lnSpc>
                <a:spcPct val="80000"/>
              </a:lnSpc>
            </a:pPr>
            <a:r>
              <a:rPr lang="sr-Latn-RS" altLang="en-US" sz="2000" b="1" dirty="0" err="1"/>
              <a:t>Cost</a:t>
            </a:r>
            <a:r>
              <a:rPr lang="sr-Latn-RS" altLang="en-US" sz="2000" b="1" dirty="0"/>
              <a:t>/</a:t>
            </a:r>
            <a:r>
              <a:rPr lang="sr-Latn-RS" altLang="en-US" sz="2000" b="1" dirty="0" err="1"/>
              <a:t>effectiveness</a:t>
            </a:r>
            <a:r>
              <a:rPr lang="sr-Latn-RS" altLang="en-US" sz="2000" b="1" dirty="0"/>
              <a:t> </a:t>
            </a:r>
            <a:r>
              <a:rPr lang="sr-Latn-RS" altLang="en-US" sz="2000" dirty="0"/>
              <a:t>: </a:t>
            </a:r>
            <a:r>
              <a:rPr lang="sr-Latn-RS" altLang="en-US" sz="2000" dirty="0" err="1"/>
              <a:t>how</a:t>
            </a:r>
            <a:r>
              <a:rPr lang="sr-Latn-RS" altLang="en-US" sz="2000" dirty="0"/>
              <a:t> to </a:t>
            </a:r>
            <a:r>
              <a:rPr lang="sr-Latn-RS" altLang="en-US" sz="2000" dirty="0" err="1"/>
              <a:t>choose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the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treatment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that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brings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the</a:t>
            </a:r>
            <a:r>
              <a:rPr lang="sr-Latn-RS" altLang="en-US" sz="2000" dirty="0"/>
              <a:t> most </a:t>
            </a:r>
            <a:r>
              <a:rPr lang="sr-Latn-RS" altLang="en-US" sz="2000" dirty="0" err="1"/>
              <a:t>health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for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money</a:t>
            </a:r>
            <a:endParaRPr lang="en" altLang="en-US" sz="2000" dirty="0"/>
          </a:p>
          <a:p>
            <a:pPr eaLnBrk="1" hangingPunct="1">
              <a:lnSpc>
                <a:spcPct val="80000"/>
              </a:lnSpc>
            </a:pPr>
            <a:r>
              <a:rPr lang="en" altLang="en-US" sz="2000" b="1" dirty="0"/>
              <a:t>Prevention: </a:t>
            </a:r>
            <a:r>
              <a:rPr lang="en" altLang="en-US" sz="2000" dirty="0"/>
              <a:t>how to detect and modify risk factors, how to detect the disease early through screening?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000" b="1" dirty="0"/>
              <a:t>Improvement: </a:t>
            </a:r>
            <a:r>
              <a:rPr lang="en" altLang="en-US" sz="2000" dirty="0"/>
              <a:t>how to improve your clinical skills and your practice?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42C3B43B-B816-CB15-C700-20ACAF9D39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FOUR ELEMENTS OF A GOOD CLINICAL QUESTION </a:t>
            </a:r>
          </a:p>
        </p:txBody>
      </p:sp>
      <p:graphicFrame>
        <p:nvGraphicFramePr>
          <p:cNvPr id="8425" name="Group 233">
            <a:extLst>
              <a:ext uri="{FF2B5EF4-FFF2-40B4-BE49-F238E27FC236}">
                <a16:creationId xmlns:a16="http://schemas.microsoft.com/office/drawing/2014/main" id="{E16B38A7-0226-247F-4F36-2B8059175E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7068049"/>
              </p:ext>
            </p:extLst>
          </p:nvPr>
        </p:nvGraphicFramePr>
        <p:xfrm>
          <a:off x="457200" y="1600200"/>
          <a:ext cx="8435975" cy="4705363"/>
        </p:xfrm>
        <a:graphic>
          <a:graphicData uri="http://schemas.openxmlformats.org/drawingml/2006/table">
            <a:tbl>
              <a:tblPr/>
              <a:tblGrid>
                <a:gridCol w="1090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2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2293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A patient or problem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Intervention (cause, treatment, etc.)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Comparison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Outcome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827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Advice: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Ask yourself: </a:t>
                      </a:r>
                      <a:r>
                        <a:rPr kumimoji="0" lang="e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"How would I describe a group of patients similar to m</a:t>
                      </a:r>
                      <a:r>
                        <a:rPr kumimoji="0" lang="sr-Latn-R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 </a:t>
                      </a:r>
                      <a:r>
                        <a:rPr kumimoji="0" lang="sr-Latn-R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patient</a:t>
                      </a:r>
                      <a:r>
                        <a:rPr kumimoji="0" lang="e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?" Be </a:t>
                      </a:r>
                      <a:r>
                        <a:rPr kumimoji="0" lang="sr-Latn-R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focused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Ask yourself: </a:t>
                      </a: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What is the main intervention I am planning? Be specific.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Ask yourself: </a:t>
                      </a: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What is the main alternative to the intervention I am planning? Be specific.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Ask yourself: </a:t>
                      </a:r>
                      <a:r>
                        <a:rPr kumimoji="0" lang="e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What </a:t>
                      </a:r>
                      <a:r>
                        <a:rPr kumimoji="0" lang="sr-Latn-R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effects</a:t>
                      </a:r>
                      <a:r>
                        <a:rPr kumimoji="0" lang="sr-Latn-R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</a:t>
                      </a:r>
                      <a:r>
                        <a:rPr kumimoji="0" lang="sr-Latn-R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can</a:t>
                      </a:r>
                      <a:r>
                        <a:rPr kumimoji="0" lang="sr-Latn-R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expect</a:t>
                      </a:r>
                      <a:r>
                        <a:rPr kumimoji="0" lang="e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41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Example: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 patients with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head</a:t>
                      </a:r>
                      <a:r>
                        <a:rPr kumimoji="0" lang="sr-Latn-R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lice….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..would the use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</a:t>
                      </a:r>
                      <a:r>
                        <a:rPr kumimoji="0" lang="sr-Latn-R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permethrine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 when compared to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lindan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 there will be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higher</a:t>
                      </a:r>
                      <a:r>
                        <a:rPr kumimoji="0" lang="sr-Latn-R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probability</a:t>
                      </a:r>
                      <a:r>
                        <a:rPr kumimoji="0" lang="sr-Latn-R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</a:t>
                      </a:r>
                      <a:r>
                        <a:rPr kumimoji="0" lang="sr-Latn-R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cure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with</a:t>
                      </a:r>
                      <a:r>
                        <a:rPr kumimoji="0" lang="sr-Latn-R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less</a:t>
                      </a:r>
                      <a:r>
                        <a:rPr kumimoji="0" lang="sr-Latn-R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adverse</a:t>
                      </a:r>
                      <a:r>
                        <a:rPr kumimoji="0" lang="sr-Latn-R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effects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DCDCB18-4395-FFB0-B7D6-D8F39001C8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EXAMPLE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E0884A75-D9BB-A6D3-5F28-C1A3B1F7A2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Miss Dragica </a:t>
            </a:r>
            <a:r>
              <a:rPr lang="sr-Latn-RS" altLang="en-US" dirty="0"/>
              <a:t>i</a:t>
            </a:r>
            <a:r>
              <a:rPr lang="en" altLang="en-US" dirty="0"/>
              <a:t>s 19 years old, has been suffering from a perianal fistula for ten days , and needs to receive an antibiotic that will cure this infection. She read about it in the newspaper,</a:t>
            </a:r>
            <a:r>
              <a:rPr lang="sr-Latn-RS" altLang="en-US" dirty="0"/>
              <a:t> </a:t>
            </a:r>
            <a:r>
              <a:rPr lang="sr-Latn-RS" altLang="en-US" dirty="0" err="1"/>
              <a:t>and</a:t>
            </a:r>
            <a:r>
              <a:rPr lang="en" altLang="en-US" dirty="0"/>
              <a:t> she saw that </a:t>
            </a:r>
            <a:r>
              <a:rPr lang="sr-Latn-RS" altLang="en-US" dirty="0"/>
              <a:t>a </a:t>
            </a:r>
            <a:r>
              <a:rPr lang="sr-Latn-RS" altLang="en-US" dirty="0" err="1"/>
              <a:t>number</a:t>
            </a:r>
            <a:r>
              <a:rPr lang="sr-Latn-RS" altLang="en-US" dirty="0"/>
              <a:t> </a:t>
            </a:r>
            <a:r>
              <a:rPr lang="sr-Latn-RS" altLang="en-US" dirty="0" err="1"/>
              <a:t>of</a:t>
            </a:r>
            <a:r>
              <a:rPr lang="en" altLang="en-US" dirty="0"/>
              <a:t> antibiotics </a:t>
            </a:r>
            <a:r>
              <a:rPr lang="sr-Latn-RS" altLang="en-US" dirty="0"/>
              <a:t>are</a:t>
            </a:r>
            <a:r>
              <a:rPr lang="en" altLang="en-US" dirty="0"/>
              <a:t> given for fistula, but ciprofloxacin and metronidazole are mentioned most often. He is currently in pain, and the temperature has risen to 37.5 </a:t>
            </a:r>
            <a:r>
              <a:rPr lang="en" altLang="en-US" baseline="30000" dirty="0"/>
              <a:t>o </a:t>
            </a:r>
            <a:r>
              <a:rPr lang="en" altLang="en-US" dirty="0"/>
              <a:t>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E0235F2A-9494-E193-0BDF-808740EEB2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CLINICAL QUESTION: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CDB6B92-BF4F-A861-2F72-E2639E483F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*"/>
            </a:pPr>
            <a:r>
              <a:rPr lang="en" altLang="en-US" dirty="0"/>
              <a:t>Is ciprofloxacin more likely than </a:t>
            </a:r>
            <a:r>
              <a:rPr lang="en" altLang="en-US" dirty="0">
                <a:solidFill>
                  <a:srgbClr val="00B050"/>
                </a:solidFill>
              </a:rPr>
              <a:t>metronidazole </a:t>
            </a:r>
            <a:r>
              <a:rPr lang="en" altLang="en-US" dirty="0"/>
              <a:t>to result in </a:t>
            </a:r>
            <a:r>
              <a:rPr lang="en" altLang="en-US" dirty="0">
                <a:solidFill>
                  <a:srgbClr val="FF0000"/>
                </a:solidFill>
              </a:rPr>
              <a:t>a </a:t>
            </a:r>
            <a:r>
              <a:rPr lang="en" altLang="en-US" dirty="0">
                <a:solidFill>
                  <a:srgbClr val="7030A0"/>
                </a:solidFill>
              </a:rPr>
              <a:t>cure</a:t>
            </a:r>
            <a:r>
              <a:rPr lang="en" altLang="en-US" dirty="0"/>
              <a:t> </a:t>
            </a:r>
            <a:r>
              <a:rPr lang="sr-Latn-RS" altLang="en-US" dirty="0" err="1"/>
              <a:t>of</a:t>
            </a:r>
            <a:r>
              <a:rPr lang="sr-Latn-RS" altLang="en-US" dirty="0"/>
              <a:t> </a:t>
            </a:r>
            <a:r>
              <a:rPr lang="en" altLang="en-US" dirty="0">
                <a:solidFill>
                  <a:srgbClr val="CC0066"/>
                </a:solidFill>
              </a:rPr>
              <a:t>perianal fistula </a:t>
            </a:r>
            <a:r>
              <a:rPr lang="en" altLang="en-US" dirty="0"/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D5534A8B-6130-F9C9-423D-E94CEB2CA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5938" y="2500313"/>
            <a:ext cx="571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Char char="*"/>
            </a:pPr>
            <a:r>
              <a:rPr lang="en" altLang="en-US"/>
              <a:t>Is ciprofloxacin more likely than </a:t>
            </a:r>
            <a:r>
              <a:rPr lang="en" altLang="en-US">
                <a:solidFill>
                  <a:srgbClr val="00B050"/>
                </a:solidFill>
              </a:rPr>
              <a:t>metronidazole </a:t>
            </a:r>
            <a:r>
              <a:rPr lang="en" altLang="en-US"/>
              <a:t>to result in </a:t>
            </a:r>
            <a:r>
              <a:rPr lang="en" altLang="en-US">
                <a:solidFill>
                  <a:srgbClr val="FF0000"/>
                </a:solidFill>
              </a:rPr>
              <a:t>a </a:t>
            </a:r>
            <a:r>
              <a:rPr lang="en" altLang="en-US">
                <a:solidFill>
                  <a:srgbClr val="7030A0"/>
                </a:solidFill>
              </a:rPr>
              <a:t>cure</a:t>
            </a:r>
            <a:r>
              <a:rPr lang="en" altLang="en-US"/>
              <a:t> </a:t>
            </a:r>
            <a:r>
              <a:rPr lang="en" altLang="en-US">
                <a:solidFill>
                  <a:srgbClr val="CC0066"/>
                </a:solidFill>
              </a:rPr>
              <a:t>perianal fistula </a:t>
            </a:r>
            <a:r>
              <a:rPr lang="en" altLang="en-US"/>
              <a:t>?</a:t>
            </a:r>
          </a:p>
        </p:txBody>
      </p:sp>
      <p:sp>
        <p:nvSpPr>
          <p:cNvPr id="8195" name="TextBox 4">
            <a:extLst>
              <a:ext uri="{FF2B5EF4-FFF2-40B4-BE49-F238E27FC236}">
                <a16:creationId xmlns:a16="http://schemas.microsoft.com/office/drawing/2014/main" id="{377EB0EC-C8E0-327F-9FDD-E193E5722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7938" y="5214938"/>
            <a:ext cx="2449512" cy="3698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" altLang="en-US"/>
              <a:t>Problem or patient</a:t>
            </a:r>
            <a:endParaRPr lang="en-US" altLang="en-US"/>
          </a:p>
        </p:txBody>
      </p:sp>
      <p:sp>
        <p:nvSpPr>
          <p:cNvPr id="8196" name="TextBox 5">
            <a:extLst>
              <a:ext uri="{FF2B5EF4-FFF2-40B4-BE49-F238E27FC236}">
                <a16:creationId xmlns:a16="http://schemas.microsoft.com/office/drawing/2014/main" id="{07F98144-69BF-8BD0-5D11-86DF5C13D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2195" y="4547741"/>
            <a:ext cx="1458913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" altLang="en-US" dirty="0"/>
              <a:t>The outcome</a:t>
            </a:r>
            <a:endParaRPr lang="en-US" altLang="en-US" dirty="0"/>
          </a:p>
        </p:txBody>
      </p:sp>
      <p:sp>
        <p:nvSpPr>
          <p:cNvPr id="8197" name="TextBox 7">
            <a:extLst>
              <a:ext uri="{FF2B5EF4-FFF2-40B4-BE49-F238E27FC236}">
                <a16:creationId xmlns:a16="http://schemas.microsoft.com/office/drawing/2014/main" id="{18BFA824-ADF3-7D98-8F3B-111409001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1688" y="1571625"/>
            <a:ext cx="1541462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" altLang="en-US"/>
              <a:t>Intervention</a:t>
            </a:r>
            <a:endParaRPr lang="en-US" altLang="en-US"/>
          </a:p>
        </p:txBody>
      </p:sp>
      <p:sp>
        <p:nvSpPr>
          <p:cNvPr id="8198" name="TextBox 8">
            <a:extLst>
              <a:ext uri="{FF2B5EF4-FFF2-40B4-BE49-F238E27FC236}">
                <a16:creationId xmlns:a16="http://schemas.microsoft.com/office/drawing/2014/main" id="{5551B874-1964-267F-CA10-42ED745C0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1088231"/>
            <a:ext cx="1268412" cy="3698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" altLang="en-US"/>
              <a:t>Comparison</a:t>
            </a:r>
            <a:endParaRPr lang="en-US" alt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99CA779-72B6-5F3C-1CD4-72A14F6DB49C}"/>
              </a:ext>
            </a:extLst>
          </p:cNvPr>
          <p:cNvCxnSpPr>
            <a:cxnSpLocks/>
          </p:cNvCxnSpPr>
          <p:nvPr/>
        </p:nvCxnSpPr>
        <p:spPr>
          <a:xfrm flipH="1">
            <a:off x="2842419" y="2000250"/>
            <a:ext cx="157956" cy="58191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35664FF-709F-1897-E9DB-76C4D8DDBA8C}"/>
              </a:ext>
            </a:extLst>
          </p:cNvPr>
          <p:cNvCxnSpPr>
            <a:cxnSpLocks/>
          </p:cNvCxnSpPr>
          <p:nvPr/>
        </p:nvCxnSpPr>
        <p:spPr>
          <a:xfrm flipH="1">
            <a:off x="5797550" y="1565722"/>
            <a:ext cx="646660" cy="100602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7A9E13E-A65F-7D7B-F3F3-CECC9B636264}"/>
              </a:ext>
            </a:extLst>
          </p:cNvPr>
          <p:cNvCxnSpPr>
            <a:cxnSpLocks/>
          </p:cNvCxnSpPr>
          <p:nvPr/>
        </p:nvCxnSpPr>
        <p:spPr>
          <a:xfrm flipH="1" flipV="1">
            <a:off x="2303176" y="3140968"/>
            <a:ext cx="936104" cy="121786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9068758-2240-00CE-CF97-A40C7AD07E77}"/>
              </a:ext>
            </a:extLst>
          </p:cNvPr>
          <p:cNvCxnSpPr>
            <a:cxnSpLocks/>
          </p:cNvCxnSpPr>
          <p:nvPr/>
        </p:nvCxnSpPr>
        <p:spPr>
          <a:xfrm flipH="1" flipV="1">
            <a:off x="3613150" y="3248818"/>
            <a:ext cx="3744913" cy="1823245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412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Times New Roman</vt:lpstr>
      <vt:lpstr>Default Design</vt:lpstr>
      <vt:lpstr>Evidence-Based Medicine - Week 2</vt:lpstr>
      <vt:lpstr>PowerPoint Presentation</vt:lpstr>
      <vt:lpstr>The main tasks in working with patients that cause questions</vt:lpstr>
      <vt:lpstr>FOUR ELEMENTS OF A GOOD CLINICAL QUESTION </vt:lpstr>
      <vt:lpstr>EXAMPLE</vt:lpstr>
      <vt:lpstr>CLINICAL QUESTION:</vt:lpstr>
      <vt:lpstr>PowerPoint Presentation</vt:lpstr>
    </vt:vector>
  </TitlesOfParts>
  <Company>MF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Boj</cp:lastModifiedBy>
  <cp:revision>62</cp:revision>
  <dcterms:created xsi:type="dcterms:W3CDTF">2007-02-10T21:18:48Z</dcterms:created>
  <dcterms:modified xsi:type="dcterms:W3CDTF">2023-08-19T11:36:42Z</dcterms:modified>
</cp:coreProperties>
</file>